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1954" r:id="rId5"/>
    <p:sldId id="1958" r:id="rId6"/>
    <p:sldId id="1985" r:id="rId7"/>
    <p:sldId id="1986" r:id="rId8"/>
    <p:sldId id="1987" r:id="rId9"/>
    <p:sldId id="1969" r:id="rId10"/>
  </p:sldIdLst>
  <p:sldSz cx="12188825" cy="6858000"/>
  <p:notesSz cx="6858000" cy="9144000"/>
  <p:defaultTextStyle>
    <a:defPPr>
      <a:defRPr lang="en-US"/>
    </a:defPPr>
    <a:lvl1pPr marL="0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43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885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328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771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213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656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097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541" algn="l" defTabSz="60944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0" userDrawn="1">
          <p15:clr>
            <a:srgbClr val="A4A3A4"/>
          </p15:clr>
        </p15:guide>
        <p15:guide id="2" pos="24" userDrawn="1">
          <p15:clr>
            <a:srgbClr val="A4A3A4"/>
          </p15:clr>
        </p15:guide>
        <p15:guide id="3" orient="horz" pos="80">
          <p15:clr>
            <a:srgbClr val="A4A3A4"/>
          </p15:clr>
        </p15:guide>
        <p15:guide id="4" pos="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BF33"/>
    <a:srgbClr val="CE1620"/>
    <a:srgbClr val="FD7F20"/>
    <a:srgbClr val="1D9CE4"/>
    <a:srgbClr val="070707"/>
    <a:srgbClr val="66FF66"/>
    <a:srgbClr val="0E3689"/>
    <a:srgbClr val="FFD53A"/>
    <a:srgbClr val="702076"/>
    <a:srgbClr val="0E1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BBB72D-4BFC-44FD-8C3D-5937A99B3F38}" v="1" dt="2020-10-15T05:54:26.144"/>
    <p1510:client id="{1D65B36A-AA43-4EEF-8C4F-285BA1DF0CC6}" v="10" dt="2020-10-15T05:55:07.122"/>
    <p1510:client id="{75337AB5-A0B0-409F-98BD-132160FB7322}" v="726" dt="2020-10-15T05:02:48.843"/>
    <p1510:client id="{829A62AB-A5A1-418B-B200-FB66E559AE92}" v="204" dt="2020-10-15T06:00:55.532"/>
    <p1510:client id="{8B5BF941-2791-4D43-9939-5E175545879F}" v="485" dt="2020-10-15T05:20:17.700"/>
    <p1510:client id="{AAEB6B57-6D01-414F-916F-469296A2CD3A}" v="109" dt="2020-10-15T04:54:59.061"/>
    <p1510:client id="{ACC355CD-95B6-466F-8736-CF9E22736D64}" v="161" dt="2020-10-15T05:11:42.063"/>
    <p1510:client id="{B4A4A491-988E-484B-A4EE-2CA639257D96}" v="4" dt="2020-10-15T05:59:57.1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52" autoAdjust="0"/>
    <p:restoredTop sz="83849" autoAdjust="0"/>
  </p:normalViewPr>
  <p:slideViewPr>
    <p:cSldViewPr snapToGrid="0">
      <p:cViewPr varScale="1">
        <p:scale>
          <a:sx n="66" d="100"/>
          <a:sy n="66" d="100"/>
        </p:scale>
        <p:origin x="1325" y="43"/>
      </p:cViewPr>
      <p:guideLst>
        <p:guide orient="horz" pos="60"/>
        <p:guide pos="24"/>
        <p:guide orient="horz" pos="80"/>
        <p:guide pos="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bin Joseph - I41649" userId="S::jobin.joseph@microchip.com::bf0b0010-8f03-4bf3-8543-aaa71af67bba" providerId="AD" clId="Web-{829A62AB-A5A1-418B-B200-FB66E559AE92}"/>
    <pc:docChg chg="modSld">
      <pc:chgData name="Jobin Joseph - I41649" userId="S::jobin.joseph@microchip.com::bf0b0010-8f03-4bf3-8543-aaa71af67bba" providerId="AD" clId="Web-{829A62AB-A5A1-418B-B200-FB66E559AE92}" dt="2020-10-15T06:00:55.532" v="203" actId="20577"/>
      <pc:docMkLst>
        <pc:docMk/>
      </pc:docMkLst>
      <pc:sldChg chg="modSp">
        <pc:chgData name="Jobin Joseph - I41649" userId="S::jobin.joseph@microchip.com::bf0b0010-8f03-4bf3-8543-aaa71af67bba" providerId="AD" clId="Web-{829A62AB-A5A1-418B-B200-FB66E559AE92}" dt="2020-10-15T06:00:41.640" v="201" actId="20577"/>
        <pc:sldMkLst>
          <pc:docMk/>
          <pc:sldMk cId="2578215770" sldId="1974"/>
        </pc:sldMkLst>
        <pc:spChg chg="mod">
          <ac:chgData name="Jobin Joseph - I41649" userId="S::jobin.joseph@microchip.com::bf0b0010-8f03-4bf3-8543-aaa71af67bba" providerId="AD" clId="Web-{829A62AB-A5A1-418B-B200-FB66E559AE92}" dt="2020-10-15T06:00:41.640" v="201" actId="20577"/>
          <ac:spMkLst>
            <pc:docMk/>
            <pc:sldMk cId="2578215770" sldId="1974"/>
            <ac:spMk id="3" creationId="{BE6B6E4B-58BC-984B-B688-8AAF041C561C}"/>
          </ac:spMkLst>
        </pc:spChg>
        <pc:picChg chg="mod">
          <ac:chgData name="Jobin Joseph - I41649" userId="S::jobin.joseph@microchip.com::bf0b0010-8f03-4bf3-8543-aaa71af67bba" providerId="AD" clId="Web-{829A62AB-A5A1-418B-B200-FB66E559AE92}" dt="2020-10-15T06:00:27.921" v="199" actId="14100"/>
          <ac:picMkLst>
            <pc:docMk/>
            <pc:sldMk cId="2578215770" sldId="1974"/>
            <ac:picMk id="5" creationId="{6EF5CD78-94AA-4392-AE2C-D6BF7867AB0C}"/>
          </ac:picMkLst>
        </pc:picChg>
        <pc:picChg chg="mod">
          <ac:chgData name="Jobin Joseph - I41649" userId="S::jobin.joseph@microchip.com::bf0b0010-8f03-4bf3-8543-aaa71af67bba" providerId="AD" clId="Web-{829A62AB-A5A1-418B-B200-FB66E559AE92}" dt="2020-10-15T06:00:29.140" v="200" actId="1076"/>
          <ac:picMkLst>
            <pc:docMk/>
            <pc:sldMk cId="2578215770" sldId="1974"/>
            <ac:picMk id="6" creationId="{F3036A35-DDC9-4283-8CFE-5D02E185C232}"/>
          </ac:picMkLst>
        </pc:picChg>
      </pc:sldChg>
    </pc:docChg>
  </pc:docChgLst>
  <pc:docChgLst>
    <pc:chgData name="Rajesh Seenivasan - I41762" userId="S::rajesh.seenivasan@microchip.com::150e93a1-87d0-494c-b68d-7a5281c8c746" providerId="AD" clId="Web-{75337AB5-A0B0-409F-98BD-132160FB7322}"/>
    <pc:docChg chg="modSld">
      <pc:chgData name="Rajesh Seenivasan - I41762" userId="S::rajesh.seenivasan@microchip.com::150e93a1-87d0-494c-b68d-7a5281c8c746" providerId="AD" clId="Web-{75337AB5-A0B0-409F-98BD-132160FB7322}" dt="2020-10-15T05:02:48.843" v="726" actId="20577"/>
      <pc:docMkLst>
        <pc:docMk/>
      </pc:docMkLst>
      <pc:sldChg chg="delSp modSp">
        <pc:chgData name="Rajesh Seenivasan - I41762" userId="S::rajesh.seenivasan@microchip.com::150e93a1-87d0-494c-b68d-7a5281c8c746" providerId="AD" clId="Web-{75337AB5-A0B0-409F-98BD-132160FB7322}" dt="2020-10-15T05:02:48.843" v="725" actId="20577"/>
        <pc:sldMkLst>
          <pc:docMk/>
          <pc:sldMk cId="1759645043" sldId="1977"/>
        </pc:sldMkLst>
        <pc:spChg chg="mod">
          <ac:chgData name="Rajesh Seenivasan - I41762" userId="S::rajesh.seenivasan@microchip.com::150e93a1-87d0-494c-b68d-7a5281c8c746" providerId="AD" clId="Web-{75337AB5-A0B0-409F-98BD-132160FB7322}" dt="2020-10-15T05:02:48.843" v="725" actId="20577"/>
          <ac:spMkLst>
            <pc:docMk/>
            <pc:sldMk cId="1759645043" sldId="1977"/>
            <ac:spMk id="3" creationId="{BE6B6E4B-58BC-984B-B688-8AAF041C561C}"/>
          </ac:spMkLst>
        </pc:spChg>
        <pc:spChg chg="del">
          <ac:chgData name="Rajesh Seenivasan - I41762" userId="S::rajesh.seenivasan@microchip.com::150e93a1-87d0-494c-b68d-7a5281c8c746" providerId="AD" clId="Web-{75337AB5-A0B0-409F-98BD-132160FB7322}" dt="2020-10-15T04:48:07.365" v="2"/>
          <ac:spMkLst>
            <pc:docMk/>
            <pc:sldMk cId="1759645043" sldId="1977"/>
            <ac:spMk id="7" creationId="{B672F29F-C174-480C-A25B-8697ADF434C6}"/>
          </ac:spMkLst>
        </pc:spChg>
        <pc:picChg chg="del">
          <ac:chgData name="Rajesh Seenivasan - I41762" userId="S::rajesh.seenivasan@microchip.com::150e93a1-87d0-494c-b68d-7a5281c8c746" providerId="AD" clId="Web-{75337AB5-A0B0-409F-98BD-132160FB7322}" dt="2020-10-15T04:48:05.475" v="1"/>
          <ac:picMkLst>
            <pc:docMk/>
            <pc:sldMk cId="1759645043" sldId="1977"/>
            <ac:picMk id="6" creationId="{0FEFCC96-D64E-4D36-8463-B5F7CD20412C}"/>
          </ac:picMkLst>
        </pc:picChg>
        <pc:picChg chg="del">
          <ac:chgData name="Rajesh Seenivasan - I41762" userId="S::rajesh.seenivasan@microchip.com::150e93a1-87d0-494c-b68d-7a5281c8c746" providerId="AD" clId="Web-{75337AB5-A0B0-409F-98BD-132160FB7322}" dt="2020-10-15T04:48:03.365" v="0"/>
          <ac:picMkLst>
            <pc:docMk/>
            <pc:sldMk cId="1759645043" sldId="1977"/>
            <ac:picMk id="10" creationId="{A3C95972-EB06-4D62-ABD9-C481307DE488}"/>
          </ac:picMkLst>
        </pc:picChg>
      </pc:sldChg>
    </pc:docChg>
  </pc:docChgLst>
  <pc:docChgLst>
    <pc:chgData name="Mohamed Saheed - I00182" userId="5b4a7b40-56de-4656-86ac-5fc0c5fd82dd" providerId="ADAL" clId="{B4A4A491-988E-484B-A4EE-2CA639257D96}"/>
    <pc:docChg chg="addSld delSld modSld">
      <pc:chgData name="Mohamed Saheed - I00182" userId="5b4a7b40-56de-4656-86ac-5fc0c5fd82dd" providerId="ADAL" clId="{B4A4A491-988E-484B-A4EE-2CA639257D96}" dt="2020-10-15T05:59:57.180" v="1"/>
      <pc:docMkLst>
        <pc:docMk/>
      </pc:docMkLst>
      <pc:sldChg chg="add del">
        <pc:chgData name="Mohamed Saheed - I00182" userId="5b4a7b40-56de-4656-86ac-5fc0c5fd82dd" providerId="ADAL" clId="{B4A4A491-988E-484B-A4EE-2CA639257D96}" dt="2020-10-15T05:59:57.180" v="1"/>
        <pc:sldMkLst>
          <pc:docMk/>
          <pc:sldMk cId="2910469696" sldId="1982"/>
        </pc:sldMkLst>
      </pc:sldChg>
      <pc:sldChg chg="add del">
        <pc:chgData name="Mohamed Saheed - I00182" userId="5b4a7b40-56de-4656-86ac-5fc0c5fd82dd" providerId="ADAL" clId="{B4A4A491-988E-484B-A4EE-2CA639257D96}" dt="2020-10-15T05:59:57.180" v="1"/>
        <pc:sldMkLst>
          <pc:docMk/>
          <pc:sldMk cId="333312821" sldId="1985"/>
        </pc:sldMkLst>
      </pc:sldChg>
    </pc:docChg>
  </pc:docChgLst>
  <pc:docChgLst>
    <pc:chgData name="Vinayak Bhagwat - I00055" userId="3f466b1d-202e-461e-9ec1-1bc3848cbc83" providerId="ADAL" clId="{17BBB72D-4BFC-44FD-8C3D-5937A99B3F38}"/>
    <pc:docChg chg="addSld delSld modSld">
      <pc:chgData name="Vinayak Bhagwat - I00055" userId="3f466b1d-202e-461e-9ec1-1bc3848cbc83" providerId="ADAL" clId="{17BBB72D-4BFC-44FD-8C3D-5937A99B3F38}" dt="2020-10-15T05:54:31.856" v="1" actId="47"/>
      <pc:docMkLst>
        <pc:docMk/>
      </pc:docMkLst>
      <pc:sldChg chg="del">
        <pc:chgData name="Vinayak Bhagwat - I00055" userId="3f466b1d-202e-461e-9ec1-1bc3848cbc83" providerId="ADAL" clId="{17BBB72D-4BFC-44FD-8C3D-5937A99B3F38}" dt="2020-10-15T05:54:31.856" v="1" actId="47"/>
        <pc:sldMkLst>
          <pc:docMk/>
          <pc:sldMk cId="890080037" sldId="1987"/>
        </pc:sldMkLst>
      </pc:sldChg>
      <pc:sldChg chg="del">
        <pc:chgData name="Vinayak Bhagwat - I00055" userId="3f466b1d-202e-461e-9ec1-1bc3848cbc83" providerId="ADAL" clId="{17BBB72D-4BFC-44FD-8C3D-5937A99B3F38}" dt="2020-10-15T05:54:31.856" v="1" actId="47"/>
        <pc:sldMkLst>
          <pc:docMk/>
          <pc:sldMk cId="3605360663" sldId="1988"/>
        </pc:sldMkLst>
      </pc:sldChg>
      <pc:sldChg chg="add">
        <pc:chgData name="Vinayak Bhagwat - I00055" userId="3f466b1d-202e-461e-9ec1-1bc3848cbc83" providerId="ADAL" clId="{17BBB72D-4BFC-44FD-8C3D-5937A99B3F38}" dt="2020-10-15T05:54:26.137" v="0"/>
        <pc:sldMkLst>
          <pc:docMk/>
          <pc:sldMk cId="820349586" sldId="1989"/>
        </pc:sldMkLst>
      </pc:sldChg>
      <pc:sldChg chg="add">
        <pc:chgData name="Vinayak Bhagwat - I00055" userId="3f466b1d-202e-461e-9ec1-1bc3848cbc83" providerId="ADAL" clId="{17BBB72D-4BFC-44FD-8C3D-5937A99B3F38}" dt="2020-10-15T05:54:26.137" v="0"/>
        <pc:sldMkLst>
          <pc:docMk/>
          <pc:sldMk cId="1687788768" sldId="1990"/>
        </pc:sldMkLst>
      </pc:sldChg>
    </pc:docChg>
  </pc:docChgLst>
  <pc:docChgLst>
    <pc:chgData name="Jobin Joseph - I41649" userId="S::jobin.joseph@microchip.com::bf0b0010-8f03-4bf3-8543-aaa71af67bba" providerId="AD" clId="Web-{1D65B36A-AA43-4EEF-8C4F-285BA1DF0CC6}"/>
    <pc:docChg chg="modSld">
      <pc:chgData name="Jobin Joseph - I41649" userId="S::jobin.joseph@microchip.com::bf0b0010-8f03-4bf3-8543-aaa71af67bba" providerId="AD" clId="Web-{1D65B36A-AA43-4EEF-8C4F-285BA1DF0CC6}" dt="2020-10-15T05:55:07.122" v="9" actId="20577"/>
      <pc:docMkLst>
        <pc:docMk/>
      </pc:docMkLst>
      <pc:sldChg chg="modSp">
        <pc:chgData name="Jobin Joseph - I41649" userId="S::jobin.joseph@microchip.com::bf0b0010-8f03-4bf3-8543-aaa71af67bba" providerId="AD" clId="Web-{1D65B36A-AA43-4EEF-8C4F-285BA1DF0CC6}" dt="2020-10-15T05:55:07.122" v="8" actId="20577"/>
        <pc:sldMkLst>
          <pc:docMk/>
          <pc:sldMk cId="2578215770" sldId="1974"/>
        </pc:sldMkLst>
        <pc:spChg chg="mod">
          <ac:chgData name="Jobin Joseph - I41649" userId="S::jobin.joseph@microchip.com::bf0b0010-8f03-4bf3-8543-aaa71af67bba" providerId="AD" clId="Web-{1D65B36A-AA43-4EEF-8C4F-285BA1DF0CC6}" dt="2020-10-15T05:55:07.122" v="8" actId="20577"/>
          <ac:spMkLst>
            <pc:docMk/>
            <pc:sldMk cId="2578215770" sldId="1974"/>
            <ac:spMk id="3" creationId="{BE6B6E4B-58BC-984B-B688-8AAF041C561C}"/>
          </ac:spMkLst>
        </pc:spChg>
      </pc:sldChg>
    </pc:docChg>
  </pc:docChgLst>
  <pc:docChgLst>
    <pc:chgData name="Saravanakumar Marudhachalam - I41669" userId="S::saravana.kumar@microchip.com::adcd580e-9e93-4cde-b3a8-ea422e4b65d6" providerId="AD" clId="Web-{AAEB6B57-6D01-414F-916F-469296A2CD3A}"/>
    <pc:docChg chg="modSld">
      <pc:chgData name="Saravanakumar Marudhachalam - I41669" userId="S::saravana.kumar@microchip.com::adcd580e-9e93-4cde-b3a8-ea422e4b65d6" providerId="AD" clId="Web-{AAEB6B57-6D01-414F-916F-469296A2CD3A}" dt="2020-10-15T04:54:59.061" v="105" actId="1076"/>
      <pc:docMkLst>
        <pc:docMk/>
      </pc:docMkLst>
      <pc:sldChg chg="addSp delSp modSp">
        <pc:chgData name="Saravanakumar Marudhachalam - I41669" userId="S::saravana.kumar@microchip.com::adcd580e-9e93-4cde-b3a8-ea422e4b65d6" providerId="AD" clId="Web-{AAEB6B57-6D01-414F-916F-469296A2CD3A}" dt="2020-10-15T04:54:59.061" v="105" actId="1076"/>
        <pc:sldMkLst>
          <pc:docMk/>
          <pc:sldMk cId="3752400305" sldId="1966"/>
        </pc:sldMkLst>
        <pc:spChg chg="mod">
          <ac:chgData name="Saravanakumar Marudhachalam - I41669" userId="S::saravana.kumar@microchip.com::adcd580e-9e93-4cde-b3a8-ea422e4b65d6" providerId="AD" clId="Web-{AAEB6B57-6D01-414F-916F-469296A2CD3A}" dt="2020-10-15T04:50:56.404" v="17" actId="20577"/>
          <ac:spMkLst>
            <pc:docMk/>
            <pc:sldMk cId="3752400305" sldId="1966"/>
            <ac:spMk id="3" creationId="{63243689-041C-E840-A442-34D397287D77}"/>
          </ac:spMkLst>
        </pc:spChg>
        <pc:spChg chg="add mod">
          <ac:chgData name="Saravanakumar Marudhachalam - I41669" userId="S::saravana.kumar@microchip.com::adcd580e-9e93-4cde-b3a8-ea422e4b65d6" providerId="AD" clId="Web-{AAEB6B57-6D01-414F-916F-469296A2CD3A}" dt="2020-10-15T04:54:54.389" v="103" actId="20577"/>
          <ac:spMkLst>
            <pc:docMk/>
            <pc:sldMk cId="3752400305" sldId="1966"/>
            <ac:spMk id="7" creationId="{A54BF2F2-7DA3-4EE3-B10E-D1FEC821D0D9}"/>
          </ac:spMkLst>
        </pc:spChg>
        <pc:spChg chg="add del mod">
          <ac:chgData name="Saravanakumar Marudhachalam - I41669" userId="S::saravana.kumar@microchip.com::adcd580e-9e93-4cde-b3a8-ea422e4b65d6" providerId="AD" clId="Web-{AAEB6B57-6D01-414F-916F-469296A2CD3A}" dt="2020-10-15T04:54:10.717" v="85"/>
          <ac:spMkLst>
            <pc:docMk/>
            <pc:sldMk cId="3752400305" sldId="1966"/>
            <ac:spMk id="8" creationId="{C755C57B-E0D0-4D88-99E1-2BA1F14E68E0}"/>
          </ac:spMkLst>
        </pc:spChg>
        <pc:spChg chg="mod">
          <ac:chgData name="Saravanakumar Marudhachalam - I41669" userId="S::saravana.kumar@microchip.com::adcd580e-9e93-4cde-b3a8-ea422e4b65d6" providerId="AD" clId="Web-{AAEB6B57-6D01-414F-916F-469296A2CD3A}" dt="2020-10-15T04:51:00.045" v="25" actId="20577"/>
          <ac:spMkLst>
            <pc:docMk/>
            <pc:sldMk cId="3752400305" sldId="1966"/>
            <ac:spMk id="9" creationId="{48221C05-02A0-4416-8CD2-83DCC13D739D}"/>
          </ac:spMkLst>
        </pc:spChg>
        <pc:spChg chg="add mod">
          <ac:chgData name="Saravanakumar Marudhachalam - I41669" userId="S::saravana.kumar@microchip.com::adcd580e-9e93-4cde-b3a8-ea422e4b65d6" providerId="AD" clId="Web-{AAEB6B57-6D01-414F-916F-469296A2CD3A}" dt="2020-10-15T04:54:59.061" v="105" actId="1076"/>
          <ac:spMkLst>
            <pc:docMk/>
            <pc:sldMk cId="3752400305" sldId="1966"/>
            <ac:spMk id="10" creationId="{FCBA2D4B-9AE5-4623-90ED-F6C9E470BAC0}"/>
          </ac:spMkLst>
        </pc:spChg>
        <pc:picChg chg="del">
          <ac:chgData name="Saravanakumar Marudhachalam - I41669" userId="S::saravana.kumar@microchip.com::adcd580e-9e93-4cde-b3a8-ea422e4b65d6" providerId="AD" clId="Web-{AAEB6B57-6D01-414F-916F-469296A2CD3A}" dt="2020-10-15T04:48:12.826" v="0"/>
          <ac:picMkLst>
            <pc:docMk/>
            <pc:sldMk cId="3752400305" sldId="1966"/>
            <ac:picMk id="6" creationId="{68D44726-CEC9-4DF2-B215-CD82DE95E63E}"/>
          </ac:picMkLst>
        </pc:picChg>
      </pc:sldChg>
    </pc:docChg>
  </pc:docChgLst>
  <pc:docChgLst>
    <pc:chgData name="Senthil Kumar Selvaraj - I41766" userId="S::senthilkumar.selvaraj@microchip.com::a4be37cd-4838-4f7a-81f5-fe9674a58c20" providerId="AD" clId="Web-{8B5BF941-2791-4D43-9939-5E175545879F}"/>
    <pc:docChg chg="modSld">
      <pc:chgData name="Senthil Kumar Selvaraj - I41766" userId="S::senthilkumar.selvaraj@microchip.com::a4be37cd-4838-4f7a-81f5-fe9674a58c20" providerId="AD" clId="Web-{8B5BF941-2791-4D43-9939-5E175545879F}" dt="2020-10-15T05:20:17.700" v="484" actId="20577"/>
      <pc:docMkLst>
        <pc:docMk/>
      </pc:docMkLst>
      <pc:sldChg chg="modSp">
        <pc:chgData name="Senthil Kumar Selvaraj - I41766" userId="S::senthilkumar.selvaraj@microchip.com::a4be37cd-4838-4f7a-81f5-fe9674a58c20" providerId="AD" clId="Web-{8B5BF941-2791-4D43-9939-5E175545879F}" dt="2020-10-15T05:20:17.700" v="483" actId="20577"/>
        <pc:sldMkLst>
          <pc:docMk/>
          <pc:sldMk cId="2418885530" sldId="1980"/>
        </pc:sldMkLst>
        <pc:spChg chg="mod">
          <ac:chgData name="Senthil Kumar Selvaraj - I41766" userId="S::senthilkumar.selvaraj@microchip.com::a4be37cd-4838-4f7a-81f5-fe9674a58c20" providerId="AD" clId="Web-{8B5BF941-2791-4D43-9939-5E175545879F}" dt="2020-10-15T05:20:17.700" v="483" actId="20577"/>
          <ac:spMkLst>
            <pc:docMk/>
            <pc:sldMk cId="2418885530" sldId="1980"/>
            <ac:spMk id="3" creationId="{BE6B6E4B-58BC-984B-B688-8AAF041C561C}"/>
          </ac:spMkLst>
        </pc:spChg>
      </pc:sldChg>
    </pc:docChg>
  </pc:docChgLst>
  <pc:docChgLst>
    <pc:chgData name="Rajesh Seenivasan - I41762" userId="S::rajesh.seenivasan@microchip.com::150e93a1-87d0-494c-b68d-7a5281c8c746" providerId="AD" clId="Web-{ACC355CD-95B6-466F-8736-CF9E22736D64}"/>
    <pc:docChg chg="modSld">
      <pc:chgData name="Rajesh Seenivasan - I41762" userId="S::rajesh.seenivasan@microchip.com::150e93a1-87d0-494c-b68d-7a5281c8c746" providerId="AD" clId="Web-{ACC355CD-95B6-466F-8736-CF9E22736D64}" dt="2020-10-15T05:11:42.063" v="157" actId="1076"/>
      <pc:docMkLst>
        <pc:docMk/>
      </pc:docMkLst>
      <pc:sldChg chg="addSp modSp">
        <pc:chgData name="Rajesh Seenivasan - I41762" userId="S::rajesh.seenivasan@microchip.com::150e93a1-87d0-494c-b68d-7a5281c8c746" providerId="AD" clId="Web-{ACC355CD-95B6-466F-8736-CF9E22736D64}" dt="2020-10-15T05:11:42.063" v="157" actId="1076"/>
        <pc:sldMkLst>
          <pc:docMk/>
          <pc:sldMk cId="1759645043" sldId="1977"/>
        </pc:sldMkLst>
        <pc:spChg chg="mod">
          <ac:chgData name="Rajesh Seenivasan - I41762" userId="S::rajesh.seenivasan@microchip.com::150e93a1-87d0-494c-b68d-7a5281c8c746" providerId="AD" clId="Web-{ACC355CD-95B6-466F-8736-CF9E22736D64}" dt="2020-10-15T05:09:48.468" v="118"/>
          <ac:spMkLst>
            <pc:docMk/>
            <pc:sldMk cId="1759645043" sldId="1977"/>
            <ac:spMk id="2" creationId="{95AC07ED-0E8F-3341-BD66-CC6F287C0B94}"/>
          </ac:spMkLst>
        </pc:spChg>
        <pc:spChg chg="mod">
          <ac:chgData name="Rajesh Seenivasan - I41762" userId="S::rajesh.seenivasan@microchip.com::150e93a1-87d0-494c-b68d-7a5281c8c746" providerId="AD" clId="Web-{ACC355CD-95B6-466F-8736-CF9E22736D64}" dt="2020-10-15T05:11:26.641" v="156" actId="1076"/>
          <ac:spMkLst>
            <pc:docMk/>
            <pc:sldMk cId="1759645043" sldId="1977"/>
            <ac:spMk id="3" creationId="{BE6B6E4B-58BC-984B-B688-8AAF041C561C}"/>
          </ac:spMkLst>
        </pc:spChg>
        <pc:picChg chg="add mod">
          <ac:chgData name="Rajesh Seenivasan - I41762" userId="S::rajesh.seenivasan@microchip.com::150e93a1-87d0-494c-b68d-7a5281c8c746" providerId="AD" clId="Web-{ACC355CD-95B6-466F-8736-CF9E22736D64}" dt="2020-10-15T05:11:42.063" v="157" actId="1076"/>
          <ac:picMkLst>
            <pc:docMk/>
            <pc:sldMk cId="1759645043" sldId="1977"/>
            <ac:picMk id="5" creationId="{25A75FB1-1F50-444E-B6A6-FB23F26421D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39C997-21E5-5348-AFE6-AB6F922648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7AC1D-5903-004B-A07D-BA6E3EE3727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15C2D-FB91-8740-95C2-23C11A10F2F2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79EA0-CF08-6C46-9B0C-7A703F62F2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E23A1-2359-A341-AFD4-DCB4B7D0035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837C5-E66E-4749-8D3A-655388B1EB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273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54E49F-5C3A-ED4E-A68A-CCB3AA3B5D59}" type="datetimeFigureOut">
              <a:rPr lang="en-US" smtClean="0"/>
              <a:t>12/2/2025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F8CB49-A7FB-5E4A-B599-DE2118135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41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68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36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04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872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340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808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275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744" algn="l" defTabSz="1218936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F8CB49-A7FB-5E4A-B599-DE21181351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245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80165" y="2474260"/>
            <a:ext cx="6437455" cy="996522"/>
          </a:xfrm>
          <a:ln>
            <a:noFill/>
          </a:ln>
        </p:spPr>
        <p:txBody>
          <a:bodyPr anchor="b" anchorCtr="0"/>
          <a:lstStyle>
            <a:lvl1pPr algn="r">
              <a:defRPr sz="3800">
                <a:solidFill>
                  <a:srgbClr val="0E3689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1D45AC-B80D-4805-BA4C-8776489E8022}"/>
              </a:ext>
            </a:extLst>
          </p:cNvPr>
          <p:cNvSpPr/>
          <p:nvPr userDrawn="1"/>
        </p:nvSpPr>
        <p:spPr>
          <a:xfrm>
            <a:off x="9411530" y="6331942"/>
            <a:ext cx="2777297" cy="52605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7" rIns="121893" bIns="60947"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ACBDA27-1F54-4C50-8D76-28815B58BDC3}"/>
              </a:ext>
            </a:extLst>
          </p:cNvPr>
          <p:cNvCxnSpPr/>
          <p:nvPr userDrawn="1"/>
        </p:nvCxnSpPr>
        <p:spPr>
          <a:xfrm>
            <a:off x="7552849" y="2666723"/>
            <a:ext cx="0" cy="835152"/>
          </a:xfrm>
          <a:prstGeom prst="line">
            <a:avLst/>
          </a:prstGeom>
          <a:ln w="12700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EB7A8E4-4917-4A3E-8E2F-D070BB4D10DE}"/>
              </a:ext>
            </a:extLst>
          </p:cNvPr>
          <p:cNvSpPr txBox="1"/>
          <p:nvPr userDrawn="1"/>
        </p:nvSpPr>
        <p:spPr>
          <a:xfrm>
            <a:off x="4067363" y="3799832"/>
            <a:ext cx="7411397" cy="387772"/>
          </a:xfrm>
          <a:prstGeom prst="rect">
            <a:avLst/>
          </a:prstGeom>
          <a:noFill/>
        </p:spPr>
        <p:txBody>
          <a:bodyPr wrap="none" lIns="121893" tIns="60947" rIns="121893" bIns="60947" rtlCol="0">
            <a:spAutoFit/>
          </a:bodyPr>
          <a:lstStyle/>
          <a:p>
            <a:pPr algn="r"/>
            <a:r>
              <a:rPr lang="en-US" sz="1720">
                <a:solidFill>
                  <a:srgbClr val="1D9CE4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Leading Provider of Smart, Connected and Secure Embedded Control Solutions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ACBDA27-1F54-4C50-8D76-28815B58BDC3}"/>
              </a:ext>
            </a:extLst>
          </p:cNvPr>
          <p:cNvCxnSpPr/>
          <p:nvPr userDrawn="1"/>
        </p:nvCxnSpPr>
        <p:spPr>
          <a:xfrm flipH="1">
            <a:off x="3410606" y="3724987"/>
            <a:ext cx="7909168" cy="0"/>
          </a:xfrm>
          <a:prstGeom prst="line">
            <a:avLst/>
          </a:prstGeom>
          <a:ln w="12700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599BB76E-0E67-7C41-9AEC-8C75006E44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35143" y="6123667"/>
            <a:ext cx="6419850" cy="252110"/>
          </a:xfrm>
          <a:prstGeom prst="rect">
            <a:avLst/>
          </a:prstGeom>
        </p:spPr>
        <p:txBody>
          <a:bodyPr lIns="182880" tIns="0" rIns="0" anchor="t" anchorCtr="0">
            <a:noAutofit/>
          </a:bodyPr>
          <a:lstStyle>
            <a:lvl1pPr marL="0" indent="0" algn="r">
              <a:buNone/>
              <a:defRPr sz="2200" b="0">
                <a:solidFill>
                  <a:srgbClr val="1D9CE4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B2D92EAD-7B52-0549-B90C-8F01DFF1E6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35142" y="5763412"/>
            <a:ext cx="6420245" cy="314325"/>
          </a:xfrm>
          <a:prstGeom prst="rect">
            <a:avLst/>
          </a:prstGeom>
        </p:spPr>
        <p:txBody>
          <a:bodyPr rIns="0" bIns="0" anchor="b" anchorCtr="0">
            <a:noAutofit/>
          </a:bodyPr>
          <a:lstStyle>
            <a:lvl1pPr marL="0" indent="0" algn="r">
              <a:lnSpc>
                <a:spcPts val="2340"/>
              </a:lnSpc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Presented by</a:t>
            </a:r>
          </a:p>
        </p:txBody>
      </p:sp>
      <p:pic>
        <p:nvPicPr>
          <p:cNvPr id="10" name="Picture 9" descr="SCS-01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55" y="5139766"/>
            <a:ext cx="1630420" cy="1630420"/>
          </a:xfrm>
          <a:prstGeom prst="rect">
            <a:avLst/>
          </a:prstGeom>
        </p:spPr>
      </p:pic>
      <p:pic>
        <p:nvPicPr>
          <p:cNvPr id="12" name="Picture 11" descr="MCHP-logo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1621" y="2635935"/>
            <a:ext cx="3584711" cy="90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375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3394856-2C64-DE43-BBDF-953266084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6"/>
            <a:ext cx="11400661" cy="1600406"/>
          </a:xfrm>
          <a:prstGeom prst="rect">
            <a:avLst/>
          </a:prstGeom>
        </p:spPr>
        <p:txBody>
          <a:bodyPr vert="horz" lIns="121888" tIns="60944" rIns="121888" bIns="60944" rtlCol="0" anchor="t" anchorCtr="0">
            <a:noAutofit/>
          </a:bodyPr>
          <a:lstStyle/>
          <a:p>
            <a:r>
              <a:rPr lang="en-US"/>
              <a:t>Click to edit Master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E56F0-37A2-F74C-BB25-DF51CEB5FA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Proprietary and Confidential</a:t>
            </a:r>
          </a:p>
        </p:txBody>
      </p:sp>
      <p:pic>
        <p:nvPicPr>
          <p:cNvPr id="2" name="Picture 1" descr="A yellow hexagon with black text&#10;&#10;AI-generated content may be incorrect.">
            <a:extLst>
              <a:ext uri="{FF2B5EF4-FFF2-40B4-BE49-F238E27FC236}">
                <a16:creationId xmlns:a16="http://schemas.microsoft.com/office/drawing/2014/main" id="{D39D48CF-046F-2581-EE99-7EDE4E2D43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alphaModFix amt="5000"/>
          </a:blip>
          <a:stretch>
            <a:fillRect/>
          </a:stretch>
        </p:blipFill>
        <p:spPr>
          <a:xfrm>
            <a:off x="81301" y="5745018"/>
            <a:ext cx="1194196" cy="103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120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E966262-8B36-DB45-BCFF-E847EDF91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5"/>
            <a:ext cx="11400661" cy="777240"/>
          </a:xfrm>
        </p:spPr>
        <p:txBody>
          <a:bodyPr/>
          <a:lstStyle>
            <a:lvl1pPr>
              <a:defRPr>
                <a:solidFill>
                  <a:srgbClr val="0E3689"/>
                </a:solidFill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8F614E39-BA14-7D4B-8328-2FB5286D32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03" y="855575"/>
            <a:ext cx="11400661" cy="4286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b="1" kern="0">
                <a:solidFill>
                  <a:srgbClr val="45A8C4"/>
                </a:solidFill>
                <a:latin typeface="+mn-lt"/>
                <a:cs typeface="Calibri"/>
              </a:rPr>
              <a:t>Subtitle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06521-0BA2-7C48-8CAD-8B9AFEEF68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Proprietary and Confidential</a:t>
            </a:r>
          </a:p>
        </p:txBody>
      </p:sp>
      <p:pic>
        <p:nvPicPr>
          <p:cNvPr id="2" name="Picture 1" descr="A yellow hexagon with black text&#10;&#10;AI-generated content may be incorrect.">
            <a:extLst>
              <a:ext uri="{FF2B5EF4-FFF2-40B4-BE49-F238E27FC236}">
                <a16:creationId xmlns:a16="http://schemas.microsoft.com/office/drawing/2014/main" id="{A4C943D3-3A6A-D69B-04E7-50B0F7CBA4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alphaModFix amt="5000"/>
          </a:blip>
          <a:stretch>
            <a:fillRect/>
          </a:stretch>
        </p:blipFill>
        <p:spPr>
          <a:xfrm>
            <a:off x="81301" y="5745018"/>
            <a:ext cx="1194196" cy="103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277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EDE752C-4DF4-1741-BE5B-60F47530E2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Proprietary and Confidential</a:t>
            </a:r>
          </a:p>
        </p:txBody>
      </p:sp>
      <p:pic>
        <p:nvPicPr>
          <p:cNvPr id="2" name="Picture 1" descr="A yellow hexagon with black text&#10;&#10;AI-generated content may be incorrect.">
            <a:extLst>
              <a:ext uri="{FF2B5EF4-FFF2-40B4-BE49-F238E27FC236}">
                <a16:creationId xmlns:a16="http://schemas.microsoft.com/office/drawing/2014/main" id="{D350C0CF-65C2-4C10-0079-A5A16446E8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alphaModFix amt="5000"/>
          </a:blip>
          <a:stretch>
            <a:fillRect/>
          </a:stretch>
        </p:blipFill>
        <p:spPr>
          <a:xfrm>
            <a:off x="81301" y="5745018"/>
            <a:ext cx="1194196" cy="103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931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10606" y="2034289"/>
            <a:ext cx="7909168" cy="1591386"/>
          </a:xfrm>
        </p:spPr>
        <p:txBody>
          <a:bodyPr anchor="b" anchorCtr="0"/>
          <a:lstStyle>
            <a:lvl1pPr algn="r">
              <a:defRPr sz="5300" b="1" cap="none" baseline="0">
                <a:solidFill>
                  <a:srgbClr val="0E3689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410606" y="3824300"/>
            <a:ext cx="7909168" cy="1018627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 algn="r">
              <a:buNone/>
              <a:defRPr sz="2700" b="0">
                <a:solidFill>
                  <a:srgbClr val="1D9CE4"/>
                </a:solidFill>
              </a:defRPr>
            </a:lvl1pPr>
            <a:lvl2pPr marL="60944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885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32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77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21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656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09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541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Section Subtitle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1D51101-8690-2A4A-89F5-D13814AF99A1}"/>
              </a:ext>
            </a:extLst>
          </p:cNvPr>
          <p:cNvCxnSpPr/>
          <p:nvPr userDrawn="1"/>
        </p:nvCxnSpPr>
        <p:spPr>
          <a:xfrm flipH="1">
            <a:off x="3410606" y="3724987"/>
            <a:ext cx="7909168" cy="0"/>
          </a:xfrm>
          <a:prstGeom prst="line">
            <a:avLst/>
          </a:prstGeom>
          <a:ln w="12700" cmpd="sng"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882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AEC6540-64C7-9747-877E-6D8504F5D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6"/>
            <a:ext cx="11400661" cy="777240"/>
          </a:xfrm>
          <a:prstGeom prst="rect">
            <a:avLst/>
          </a:prstGeom>
        </p:spPr>
        <p:txBody>
          <a:bodyPr vert="horz" lIns="121888" tIns="60944" rIns="121888" bIns="60944" rtlCol="0" anchor="t" anchorCtr="0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86DAD2F-D448-354C-9ACF-03ED78E9AF9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54778" y="923073"/>
            <a:ext cx="11400660" cy="5385963"/>
          </a:xfrm>
          <a:prstGeom prst="rect">
            <a:avLst/>
          </a:prstGeom>
        </p:spPr>
        <p:txBody>
          <a:bodyPr/>
          <a:lstStyle>
            <a:lvl1pPr marL="274201" indent="-274201">
              <a:defRPr sz="3200"/>
            </a:lvl1pPr>
            <a:lvl2pPr marL="576072" indent="-274320">
              <a:defRPr sz="2800"/>
            </a:lvl2pPr>
            <a:lvl3pPr marL="868680" indent="-274320">
              <a:defRPr sz="2400"/>
            </a:lvl3pPr>
            <a:lvl4pPr marL="1143000" indent="-274320">
              <a:defRPr sz="2000"/>
            </a:lvl4pPr>
            <a:lvl5pPr marL="1435608" indent="-274320"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8344651-9BC3-804A-ABEF-ABD80FF3CE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Proprietary and Confidential</a:t>
            </a:r>
          </a:p>
        </p:txBody>
      </p:sp>
      <p:pic>
        <p:nvPicPr>
          <p:cNvPr id="3" name="Picture 2" descr="A yellow hexagon with black text&#10;&#10;AI-generated content may be incorrect.">
            <a:extLst>
              <a:ext uri="{FF2B5EF4-FFF2-40B4-BE49-F238E27FC236}">
                <a16:creationId xmlns:a16="http://schemas.microsoft.com/office/drawing/2014/main" id="{C466324B-74C4-7C9B-51A0-6E9C457837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alphaModFix amt="5000"/>
          </a:blip>
          <a:stretch>
            <a:fillRect/>
          </a:stretch>
        </p:blipFill>
        <p:spPr>
          <a:xfrm>
            <a:off x="81301" y="5745018"/>
            <a:ext cx="1194196" cy="103779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780ACE8-E9BF-3013-D1C2-2D108AC13855}"/>
              </a:ext>
            </a:extLst>
          </p:cNvPr>
          <p:cNvSpPr txBox="1">
            <a:spLocks/>
          </p:cNvSpPr>
          <p:nvPr userDrawn="1"/>
        </p:nvSpPr>
        <p:spPr>
          <a:xfrm>
            <a:off x="4164513" y="6598540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defPPr>
              <a:defRPr lang="en-US"/>
            </a:defPPr>
            <a:lvl1pPr marL="0" algn="ctr" defTabSz="609443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09443" algn="l" defTabSz="60944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885" algn="l" defTabSz="60944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328" algn="l" defTabSz="60944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771" algn="l" defTabSz="60944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213" algn="l" defTabSz="60944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656" algn="l" defTabSz="60944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097" algn="l" defTabSz="60944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541" algn="l" defTabSz="609443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b="0" i="0" kern="1200" dirty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Theme: Development Tools Reimagined</a:t>
            </a:r>
          </a:p>
        </p:txBody>
      </p:sp>
    </p:spTree>
    <p:extLst>
      <p:ext uri="{BB962C8B-B14F-4D97-AF65-F5344CB8AC3E}">
        <p14:creationId xmlns:p14="http://schemas.microsoft.com/office/powerpoint/2010/main" val="3068303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B9BB9-8088-1B4E-AA38-17BC94EF1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5"/>
            <a:ext cx="11400661" cy="777240"/>
          </a:xfrm>
        </p:spPr>
        <p:txBody>
          <a:bodyPr/>
          <a:lstStyle/>
          <a:p>
            <a:r>
              <a:rPr lang="en-US"/>
              <a:t>Click to edit Master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5F3DB77-FEA1-E44C-9C5F-88B2D4B5D2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03" y="851831"/>
            <a:ext cx="11400661" cy="4286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>
                <a:solidFill>
                  <a:srgbClr val="1D9CE4"/>
                </a:solidFill>
              </a:defRPr>
            </a:lvl1pPr>
          </a:lstStyle>
          <a:p>
            <a:pPr lvl="0"/>
            <a:r>
              <a:rPr lang="en-US" b="1" kern="0">
                <a:solidFill>
                  <a:srgbClr val="45A8C4"/>
                </a:solidFill>
                <a:latin typeface="+mn-lt"/>
                <a:cs typeface="Calibri"/>
              </a:rPr>
              <a:t>Subtitle</a:t>
            </a:r>
            <a:endParaRPr lang="en-US"/>
          </a:p>
        </p:txBody>
      </p:sp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955162B4-304F-5841-8C1A-37D23DCFC92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5509" y="1403852"/>
            <a:ext cx="11400660" cy="4905184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C4207E9-C13E-1647-9F09-C187007808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Proprietary and Confidential</a:t>
            </a:r>
          </a:p>
        </p:txBody>
      </p:sp>
      <p:pic>
        <p:nvPicPr>
          <p:cNvPr id="3" name="Picture 2" descr="A yellow hexagon with black text&#10;&#10;AI-generated content may be incorrect.">
            <a:extLst>
              <a:ext uri="{FF2B5EF4-FFF2-40B4-BE49-F238E27FC236}">
                <a16:creationId xmlns:a16="http://schemas.microsoft.com/office/drawing/2014/main" id="{2D6FB86D-7687-7C8B-9FBA-E2F96D78EC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alphaModFix amt="5000"/>
          </a:blip>
          <a:stretch>
            <a:fillRect/>
          </a:stretch>
        </p:blipFill>
        <p:spPr>
          <a:xfrm>
            <a:off x="81301" y="5745018"/>
            <a:ext cx="1194196" cy="103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74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Line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2">
            <a:extLst>
              <a:ext uri="{FF2B5EF4-FFF2-40B4-BE49-F238E27FC236}">
                <a16:creationId xmlns:a16="http://schemas.microsoft.com/office/drawing/2014/main" id="{955162B4-304F-5841-8C1A-37D23DCFC92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5509" y="1626375"/>
            <a:ext cx="11400660" cy="4664076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98AAA9D-2041-3B4F-8508-758963B79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6"/>
            <a:ext cx="11400661" cy="1489280"/>
          </a:xfrm>
          <a:prstGeom prst="rect">
            <a:avLst/>
          </a:prstGeom>
        </p:spPr>
        <p:txBody>
          <a:bodyPr vert="horz" lIns="121888" tIns="60944" rIns="121888" bIns="60944" rtlCol="0" anchor="t" anchorCtr="0">
            <a:noAutofit/>
          </a:bodyPr>
          <a:lstStyle/>
          <a:p>
            <a:r>
              <a:rPr lang="en-US"/>
              <a:t>Click to edit Master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A6C8C-5670-1242-B987-55F42BAD97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2829715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14ABC63-0F02-3D4C-B5A8-224D9EF04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7"/>
            <a:ext cx="11400661" cy="777240"/>
          </a:xfrm>
        </p:spPr>
        <p:txBody>
          <a:bodyPr/>
          <a:lstStyle/>
          <a:p>
            <a:r>
              <a:rPr lang="en-US"/>
              <a:t>Click to edit Master title</a:t>
            </a:r>
          </a:p>
        </p:txBody>
      </p:sp>
      <p:sp>
        <p:nvSpPr>
          <p:cNvPr id="7" name="Content Placeholder 12">
            <a:extLst>
              <a:ext uri="{FF2B5EF4-FFF2-40B4-BE49-F238E27FC236}">
                <a16:creationId xmlns:a16="http://schemas.microsoft.com/office/drawing/2014/main" id="{2EFF8C43-59A6-4644-B04E-6AE187BD55D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5509" y="929269"/>
            <a:ext cx="5505846" cy="5374679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12">
            <a:extLst>
              <a:ext uri="{FF2B5EF4-FFF2-40B4-BE49-F238E27FC236}">
                <a16:creationId xmlns:a16="http://schemas.microsoft.com/office/drawing/2014/main" id="{69F5C3FF-72D2-604B-A6AF-63E081CA68F8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50324" y="929270"/>
            <a:ext cx="5505846" cy="5374678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872A14E-E83F-9541-B766-352B85366E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Proprietary and Confidential</a:t>
            </a:r>
          </a:p>
        </p:txBody>
      </p:sp>
      <p:pic>
        <p:nvPicPr>
          <p:cNvPr id="2" name="Picture 1" descr="A yellow hexagon with black text&#10;&#10;AI-generated content may be incorrect.">
            <a:extLst>
              <a:ext uri="{FF2B5EF4-FFF2-40B4-BE49-F238E27FC236}">
                <a16:creationId xmlns:a16="http://schemas.microsoft.com/office/drawing/2014/main" id="{9A0D4BF6-B555-2F5D-E9BF-879895587C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alphaModFix amt="5000"/>
          </a:blip>
          <a:stretch>
            <a:fillRect/>
          </a:stretch>
        </p:blipFill>
        <p:spPr>
          <a:xfrm>
            <a:off x="81301" y="5745018"/>
            <a:ext cx="1194196" cy="103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26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14ABC63-0F02-3D4C-B5A8-224D9EF04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7"/>
            <a:ext cx="11400661" cy="777240"/>
          </a:xfrm>
        </p:spPr>
        <p:txBody>
          <a:bodyPr>
            <a:noAutofit/>
          </a:bodyPr>
          <a:lstStyle/>
          <a:p>
            <a:r>
              <a:rPr lang="en-US"/>
              <a:t>Click to edit Master title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EF0C5114-81F0-6D40-9DA2-1EA66CC7C6B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03" y="851831"/>
            <a:ext cx="11400661" cy="4286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>
                <a:solidFill>
                  <a:srgbClr val="1D9CE4"/>
                </a:solidFill>
              </a:defRPr>
            </a:lvl1pPr>
          </a:lstStyle>
          <a:p>
            <a:pPr lvl="0"/>
            <a:r>
              <a:rPr lang="en-US" b="1" kern="0">
                <a:solidFill>
                  <a:srgbClr val="45A8C4"/>
                </a:solidFill>
                <a:latin typeface="+mn-lt"/>
                <a:cs typeface="Calibri"/>
              </a:rPr>
              <a:t>Subtitle</a:t>
            </a:r>
            <a:endParaRPr lang="en-US"/>
          </a:p>
        </p:txBody>
      </p:sp>
      <p:sp>
        <p:nvSpPr>
          <p:cNvPr id="10" name="Content Placeholder 12">
            <a:extLst>
              <a:ext uri="{FF2B5EF4-FFF2-40B4-BE49-F238E27FC236}">
                <a16:creationId xmlns:a16="http://schemas.microsoft.com/office/drawing/2014/main" id="{4354C555-752C-5946-99B7-1752C8A6C9F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2454" y="1408545"/>
            <a:ext cx="5505846" cy="4907794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2">
            <a:extLst>
              <a:ext uri="{FF2B5EF4-FFF2-40B4-BE49-F238E27FC236}">
                <a16:creationId xmlns:a16="http://schemas.microsoft.com/office/drawing/2014/main" id="{B1B5C683-E8CE-5447-B10F-1FA96B9838C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50324" y="1408546"/>
            <a:ext cx="5505846" cy="4907794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9F735E5-BB03-E141-8FE5-6E137A04C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Proprietary and Confidential</a:t>
            </a:r>
          </a:p>
        </p:txBody>
      </p:sp>
      <p:pic>
        <p:nvPicPr>
          <p:cNvPr id="2" name="Picture 1" descr="A yellow hexagon with black text&#10;&#10;AI-generated content may be incorrect.">
            <a:extLst>
              <a:ext uri="{FF2B5EF4-FFF2-40B4-BE49-F238E27FC236}">
                <a16:creationId xmlns:a16="http://schemas.microsoft.com/office/drawing/2014/main" id="{3B3AE20F-EBFD-3E05-8295-FB850B7DB2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alphaModFix amt="5000"/>
          </a:blip>
          <a:stretch>
            <a:fillRect/>
          </a:stretch>
        </p:blipFill>
        <p:spPr>
          <a:xfrm>
            <a:off x="81301" y="5745018"/>
            <a:ext cx="1194196" cy="103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95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507" y="923075"/>
            <a:ext cx="5474569" cy="5677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i="0" u="sng">
                <a:solidFill>
                  <a:schemeClr val="accent1"/>
                </a:solidFill>
              </a:defRPr>
            </a:lvl1pPr>
            <a:lvl2pPr marL="609443" indent="0">
              <a:buNone/>
              <a:defRPr sz="2700" b="1"/>
            </a:lvl2pPr>
            <a:lvl3pPr marL="1218885" indent="0">
              <a:buNone/>
              <a:defRPr sz="2400" b="1"/>
            </a:lvl3pPr>
            <a:lvl4pPr marL="1828328" indent="0">
              <a:buNone/>
              <a:defRPr sz="2100" b="1"/>
            </a:lvl4pPr>
            <a:lvl5pPr marL="2437771" indent="0">
              <a:buNone/>
              <a:defRPr sz="2100" b="1"/>
            </a:lvl5pPr>
            <a:lvl6pPr marL="3047213" indent="0">
              <a:buNone/>
              <a:defRPr sz="2100" b="1"/>
            </a:lvl6pPr>
            <a:lvl7pPr marL="3656656" indent="0">
              <a:buNone/>
              <a:defRPr sz="2100" b="1"/>
            </a:lvl7pPr>
            <a:lvl8pPr marL="4266097" indent="0">
              <a:buNone/>
              <a:defRPr sz="2100" b="1"/>
            </a:lvl8pPr>
            <a:lvl9pPr marL="4875541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385192" y="941660"/>
            <a:ext cx="5387630" cy="56771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u="sng">
                <a:solidFill>
                  <a:schemeClr val="accent1"/>
                </a:solidFill>
              </a:defRPr>
            </a:lvl1pPr>
            <a:lvl2pPr marL="609443" indent="0">
              <a:buNone/>
              <a:defRPr sz="2700" b="1"/>
            </a:lvl2pPr>
            <a:lvl3pPr marL="1218885" indent="0">
              <a:buNone/>
              <a:defRPr sz="2400" b="1"/>
            </a:lvl3pPr>
            <a:lvl4pPr marL="1828328" indent="0">
              <a:buNone/>
              <a:defRPr sz="2100" b="1"/>
            </a:lvl4pPr>
            <a:lvl5pPr marL="2437771" indent="0">
              <a:buNone/>
              <a:defRPr sz="2100" b="1"/>
            </a:lvl5pPr>
            <a:lvl6pPr marL="3047213" indent="0">
              <a:buNone/>
              <a:defRPr sz="2100" b="1"/>
            </a:lvl6pPr>
            <a:lvl7pPr marL="3656656" indent="0">
              <a:buNone/>
              <a:defRPr sz="2100" b="1"/>
            </a:lvl7pPr>
            <a:lvl8pPr marL="4266097" indent="0">
              <a:buNone/>
              <a:defRPr sz="2100" b="1"/>
            </a:lvl8pPr>
            <a:lvl9pPr marL="4875541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898E04-A14A-8140-993E-87174E0C2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7"/>
            <a:ext cx="11400661" cy="777240"/>
          </a:xfrm>
        </p:spPr>
        <p:txBody>
          <a:bodyPr/>
          <a:lstStyle/>
          <a:p>
            <a:r>
              <a:rPr lang="en-US"/>
              <a:t>Click to edit Master title</a:t>
            </a:r>
          </a:p>
        </p:txBody>
      </p:sp>
      <p:sp>
        <p:nvSpPr>
          <p:cNvPr id="8" name="Content Placeholder 12">
            <a:extLst>
              <a:ext uri="{FF2B5EF4-FFF2-40B4-BE49-F238E27FC236}">
                <a16:creationId xmlns:a16="http://schemas.microsoft.com/office/drawing/2014/main" id="{5170BFA0-6B7E-2944-A49D-35B39ABC44C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5509" y="1561175"/>
            <a:ext cx="5474567" cy="4795020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12">
            <a:extLst>
              <a:ext uri="{FF2B5EF4-FFF2-40B4-BE49-F238E27FC236}">
                <a16:creationId xmlns:a16="http://schemas.microsoft.com/office/drawing/2014/main" id="{C883CD4E-1B81-AF4E-B076-F6C9C7DA169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85193" y="1561175"/>
            <a:ext cx="5387630" cy="4795019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2902E3F-7B87-844B-A375-55F0B513465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Proprietary and Confidential</a:t>
            </a:r>
          </a:p>
        </p:txBody>
      </p:sp>
      <p:pic>
        <p:nvPicPr>
          <p:cNvPr id="2" name="Picture 1" descr="A yellow hexagon with black text&#10;&#10;AI-generated content may be incorrect.">
            <a:extLst>
              <a:ext uri="{FF2B5EF4-FFF2-40B4-BE49-F238E27FC236}">
                <a16:creationId xmlns:a16="http://schemas.microsoft.com/office/drawing/2014/main" id="{55C55DFB-2F98-CA5F-4C85-99B9E9635B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alphaModFix amt="5000"/>
          </a:blip>
          <a:stretch>
            <a:fillRect/>
          </a:stretch>
        </p:blipFill>
        <p:spPr>
          <a:xfrm>
            <a:off x="81301" y="5745018"/>
            <a:ext cx="1194196" cy="103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02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509" y="1381004"/>
            <a:ext cx="5474569" cy="58060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u="sng">
                <a:solidFill>
                  <a:schemeClr val="accent1"/>
                </a:solidFill>
              </a:defRPr>
            </a:lvl1pPr>
            <a:lvl2pPr marL="609443" indent="0">
              <a:buNone/>
              <a:defRPr sz="2700" b="1"/>
            </a:lvl2pPr>
            <a:lvl3pPr marL="1218885" indent="0">
              <a:buNone/>
              <a:defRPr sz="2400" b="1"/>
            </a:lvl3pPr>
            <a:lvl4pPr marL="1828328" indent="0">
              <a:buNone/>
              <a:defRPr sz="2100" b="1"/>
            </a:lvl4pPr>
            <a:lvl5pPr marL="2437771" indent="0">
              <a:buNone/>
              <a:defRPr sz="2100" b="1"/>
            </a:lvl5pPr>
            <a:lvl6pPr marL="3047213" indent="0">
              <a:buNone/>
              <a:defRPr sz="2100" b="1"/>
            </a:lvl6pPr>
            <a:lvl7pPr marL="3656656" indent="0">
              <a:buNone/>
              <a:defRPr sz="2100" b="1"/>
            </a:lvl7pPr>
            <a:lvl8pPr marL="4266097" indent="0">
              <a:buNone/>
              <a:defRPr sz="2100" b="1"/>
            </a:lvl8pPr>
            <a:lvl9pPr marL="4875541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85192" y="1381003"/>
            <a:ext cx="5387630" cy="58060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2800" b="1" u="sng">
                <a:solidFill>
                  <a:schemeClr val="accent1"/>
                </a:solidFill>
              </a:defRPr>
            </a:lvl1pPr>
            <a:lvl2pPr marL="609443" indent="0">
              <a:buNone/>
              <a:defRPr sz="2700" b="1"/>
            </a:lvl2pPr>
            <a:lvl3pPr marL="1218885" indent="0">
              <a:buNone/>
              <a:defRPr sz="2400" b="1"/>
            </a:lvl3pPr>
            <a:lvl4pPr marL="1828328" indent="0">
              <a:buNone/>
              <a:defRPr sz="2100" b="1"/>
            </a:lvl4pPr>
            <a:lvl5pPr marL="2437771" indent="0">
              <a:buNone/>
              <a:defRPr sz="2100" b="1"/>
            </a:lvl5pPr>
            <a:lvl6pPr marL="3047213" indent="0">
              <a:buNone/>
              <a:defRPr sz="2100" b="1"/>
            </a:lvl6pPr>
            <a:lvl7pPr marL="3656656" indent="0">
              <a:buNone/>
              <a:defRPr sz="2100" b="1"/>
            </a:lvl7pPr>
            <a:lvl8pPr marL="4266097" indent="0">
              <a:buNone/>
              <a:defRPr sz="2100" b="1"/>
            </a:lvl8pPr>
            <a:lvl9pPr marL="4875541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22C09BD-60A2-D244-8F4B-695A12274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09" y="96297"/>
            <a:ext cx="11400661" cy="777240"/>
          </a:xfrm>
        </p:spPr>
        <p:txBody>
          <a:bodyPr/>
          <a:lstStyle/>
          <a:p>
            <a:r>
              <a:rPr lang="en-US"/>
              <a:t>Click to edit Master title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E1D56C46-C13D-6843-8D78-E9DE559D36F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03" y="851831"/>
            <a:ext cx="11400661" cy="42862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 b="1" kern="0">
                <a:solidFill>
                  <a:srgbClr val="45A8C4"/>
                </a:solidFill>
                <a:latin typeface="+mn-lt"/>
                <a:cs typeface="Calibri"/>
              </a:rPr>
              <a:t>Subtitle</a:t>
            </a:r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88E56A8-D17E-8848-8C5B-EC8D2FC7921A}"/>
              </a:ext>
            </a:extLst>
          </p:cNvPr>
          <p:cNvSpPr/>
          <p:nvPr userDrawn="1"/>
        </p:nvSpPr>
        <p:spPr>
          <a:xfrm>
            <a:off x="10436087" y="6490880"/>
            <a:ext cx="129209" cy="19815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Content Placeholder 12">
            <a:extLst>
              <a:ext uri="{FF2B5EF4-FFF2-40B4-BE49-F238E27FC236}">
                <a16:creationId xmlns:a16="http://schemas.microsoft.com/office/drawing/2014/main" id="{61902A9B-4EBD-9042-9417-398D31C80DB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55509" y="1988634"/>
            <a:ext cx="5474567" cy="4327704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2">
            <a:extLst>
              <a:ext uri="{FF2B5EF4-FFF2-40B4-BE49-F238E27FC236}">
                <a16:creationId xmlns:a16="http://schemas.microsoft.com/office/drawing/2014/main" id="{326E65A8-182F-624C-B231-E6CD084CC095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85193" y="1988634"/>
            <a:ext cx="5387630" cy="4327704"/>
          </a:xfrm>
          <a:prstGeom prst="rect">
            <a:avLst/>
          </a:prstGeom>
        </p:spPr>
        <p:txBody>
          <a:bodyPr/>
          <a:lstStyle>
            <a:lvl1pPr marL="274201" indent="-274201">
              <a:defRPr/>
            </a:lvl1pPr>
            <a:lvl2pPr marL="576072" indent="-274320">
              <a:defRPr/>
            </a:lvl2pPr>
            <a:lvl3pPr marL="868680" indent="-274320">
              <a:defRPr/>
            </a:lvl3pPr>
            <a:lvl4pPr marL="1143000" indent="-274320">
              <a:defRPr/>
            </a:lvl4pPr>
            <a:lvl5pPr marL="1435608" indent="-27432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985913B-9067-5E4F-BEB8-B40B0526CDD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Proprietary and Confidential</a:t>
            </a:r>
          </a:p>
        </p:txBody>
      </p:sp>
      <p:pic>
        <p:nvPicPr>
          <p:cNvPr id="4" name="Picture 3" descr="A yellow hexagon with black text&#10;&#10;AI-generated content may be incorrect.">
            <a:extLst>
              <a:ext uri="{FF2B5EF4-FFF2-40B4-BE49-F238E27FC236}">
                <a16:creationId xmlns:a16="http://schemas.microsoft.com/office/drawing/2014/main" id="{E501316A-0C39-6B19-2B84-2B84186FEF3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alphaModFix amt="5000"/>
          </a:blip>
          <a:stretch>
            <a:fillRect/>
          </a:stretch>
        </p:blipFill>
        <p:spPr>
          <a:xfrm>
            <a:off x="81301" y="5745018"/>
            <a:ext cx="1194196" cy="103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312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MCHP-logo.jp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3436" y="6396138"/>
            <a:ext cx="1447127" cy="36444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5509" y="96296"/>
            <a:ext cx="11400661" cy="942795"/>
          </a:xfrm>
          <a:prstGeom prst="rect">
            <a:avLst/>
          </a:prstGeom>
        </p:spPr>
        <p:txBody>
          <a:bodyPr vert="horz" lIns="121888" tIns="60944" rIns="121888" bIns="60944" rtlCol="0" anchor="t" anchorCtr="0">
            <a:noAutofit/>
          </a:bodyPr>
          <a:lstStyle/>
          <a:p>
            <a:r>
              <a:rPr lang="en-US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5509" y="1039091"/>
            <a:ext cx="11400661" cy="5412311"/>
          </a:xfrm>
          <a:prstGeom prst="rect">
            <a:avLst/>
          </a:prstGeom>
        </p:spPr>
        <p:txBody>
          <a:bodyPr vert="horz" lIns="121888" tIns="60944" rIns="121888" bIns="6094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2589C74-EF87-2646-A562-5428C2FBE5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4514" y="6479339"/>
            <a:ext cx="3859795" cy="233968"/>
          </a:xfrm>
          <a:prstGeom prst="rect">
            <a:avLst/>
          </a:prstGeom>
        </p:spPr>
        <p:txBody>
          <a:bodyPr vert="horz" lIns="121888" tIns="60944" rIns="121888" bIns="60944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latin typeface="Calibri Light" panose="020F0302020204030204" pitchFamily="34" charset="0"/>
                <a:cs typeface="Calibri Light" panose="020F0302020204030204" pitchFamily="34" charset="0"/>
              </a:rPr>
              <a:t>Microchip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76979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6" r:id="rId4"/>
    <p:sldLayoutId id="2147483660" r:id="rId5"/>
    <p:sldLayoutId id="2147483652" r:id="rId6"/>
    <p:sldLayoutId id="2147483657" r:id="rId7"/>
    <p:sldLayoutId id="2147483653" r:id="rId8"/>
    <p:sldLayoutId id="2147483658" r:id="rId9"/>
    <p:sldLayoutId id="2147483654" r:id="rId10"/>
    <p:sldLayoutId id="2147483659" r:id="rId11"/>
    <p:sldLayoutId id="2147483655" r:id="rId12"/>
  </p:sldLayoutIdLst>
  <p:hf sldNum="0" hdr="0" ftr="0" dt="0"/>
  <p:txStyles>
    <p:titleStyle>
      <a:lvl1pPr algn="l" defTabSz="609443" rtl="0" eaLnBrk="1" latinLnBrk="0" hangingPunct="1">
        <a:lnSpc>
          <a:spcPct val="100000"/>
        </a:lnSpc>
        <a:spcBef>
          <a:spcPct val="0"/>
        </a:spcBef>
        <a:buNone/>
        <a:defRPr sz="4400" b="1" kern="1200" normalizeH="0" baseline="0">
          <a:solidFill>
            <a:srgbClr val="0E3689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609443" rtl="0" eaLnBrk="1" latinLnBrk="0" hangingPunct="1">
        <a:spcBef>
          <a:spcPts val="300"/>
        </a:spcBef>
        <a:buClr>
          <a:srgbClr val="0E3689"/>
        </a:buClr>
        <a:buFont typeface="Arial"/>
        <a:buChar char="•"/>
        <a:defRPr sz="3200" b="1" kern="1200">
          <a:solidFill>
            <a:srgbClr val="070707"/>
          </a:solidFill>
          <a:latin typeface="+mn-lt"/>
          <a:ea typeface="+mn-ea"/>
          <a:cs typeface="+mn-cs"/>
        </a:defRPr>
      </a:lvl1pPr>
      <a:lvl2pPr marL="576072" indent="-274320" algn="l" defTabSz="609443" rtl="0" eaLnBrk="1" latinLnBrk="0" hangingPunct="1">
        <a:spcBef>
          <a:spcPts val="300"/>
        </a:spcBef>
        <a:buClr>
          <a:srgbClr val="1D9CE4"/>
        </a:buClr>
        <a:buFont typeface="Arial" panose="020B0604020202020204" pitchFamily="34" charset="0"/>
        <a:buChar char="•"/>
        <a:defRPr sz="2800" kern="1200">
          <a:solidFill>
            <a:srgbClr val="070707"/>
          </a:solidFill>
          <a:latin typeface="+mn-lt"/>
          <a:ea typeface="+mn-ea"/>
          <a:cs typeface="+mn-cs"/>
        </a:defRPr>
      </a:lvl2pPr>
      <a:lvl3pPr marL="868680" indent="-274320" algn="l" defTabSz="609443" rtl="0" eaLnBrk="1" latinLnBrk="0" hangingPunct="1">
        <a:spcBef>
          <a:spcPts val="300"/>
        </a:spcBef>
        <a:buClr>
          <a:srgbClr val="1D9CE4"/>
        </a:buClr>
        <a:buFont typeface="Arial"/>
        <a:buChar char="•"/>
        <a:defRPr sz="2400" kern="1200">
          <a:solidFill>
            <a:srgbClr val="070707"/>
          </a:solidFill>
          <a:latin typeface="+mn-lt"/>
          <a:ea typeface="+mn-ea"/>
          <a:cs typeface="+mn-cs"/>
        </a:defRPr>
      </a:lvl3pPr>
      <a:lvl4pPr marL="1143000" indent="-274320" algn="l" defTabSz="609443" rtl="0" eaLnBrk="1" latinLnBrk="0" hangingPunct="1">
        <a:spcBef>
          <a:spcPts val="300"/>
        </a:spcBef>
        <a:buClr>
          <a:srgbClr val="1D9CE4"/>
        </a:buClr>
        <a:buFont typeface="Arial" panose="020B0604020202020204" pitchFamily="34" charset="0"/>
        <a:buChar char="•"/>
        <a:defRPr sz="2000" kern="1200">
          <a:solidFill>
            <a:srgbClr val="070707"/>
          </a:solidFill>
          <a:latin typeface="+mn-lt"/>
          <a:ea typeface="+mn-ea"/>
          <a:cs typeface="+mn-cs"/>
        </a:defRPr>
      </a:lvl4pPr>
      <a:lvl5pPr marL="1435608" indent="-274320" algn="l" defTabSz="609443" rtl="0" eaLnBrk="1" latinLnBrk="0" hangingPunct="1">
        <a:spcBef>
          <a:spcPts val="300"/>
        </a:spcBef>
        <a:buClr>
          <a:srgbClr val="1D9CE4"/>
        </a:buClr>
        <a:buFont typeface="Arial" panose="020B0604020202020204" pitchFamily="34" charset="0"/>
        <a:buChar char="•"/>
        <a:defRPr sz="2000" kern="1200">
          <a:solidFill>
            <a:srgbClr val="070707"/>
          </a:solidFill>
          <a:latin typeface="+mn-lt"/>
          <a:ea typeface="+mn-ea"/>
          <a:cs typeface="+mn-cs"/>
        </a:defRPr>
      </a:lvl5pPr>
      <a:lvl6pPr marL="3351933" indent="-304723" algn="l" defTabSz="60944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376" indent="-304723" algn="l" defTabSz="60944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819" indent="-304723" algn="l" defTabSz="60944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261" indent="-304723" algn="l" defTabSz="60944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43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885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328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71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213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656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097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541" algn="l" defTabSz="60944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59" userDrawn="1">
          <p15:clr>
            <a:srgbClr val="F26B43"/>
          </p15:clr>
        </p15:guide>
        <p15:guide id="2" pos="16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D854E-F0FA-DA43-9468-0509537A29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400" dirty="0"/>
              <a:t>Development Systems Hackathon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73D081-4997-FF4D-B75C-F6275A20E9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35143" y="6123667"/>
            <a:ext cx="6419850" cy="252110"/>
          </a:xfrm>
        </p:spPr>
        <p:txBody>
          <a:bodyPr/>
          <a:lstStyle/>
          <a:p>
            <a:r>
              <a:rPr lang="en-US" dirty="0"/>
              <a:t>02 December 2025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8F16D4-E23A-8B42-AEFF-22E5AFC9F8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b" anchorCtr="0"/>
          <a:lstStyle/>
          <a:p>
            <a:r>
              <a:rPr lang="en-US" dirty="0"/>
              <a:t>Hackathon 2025</a:t>
            </a:r>
          </a:p>
        </p:txBody>
      </p:sp>
    </p:spTree>
    <p:extLst>
      <p:ext uri="{BB962C8B-B14F-4D97-AF65-F5344CB8AC3E}">
        <p14:creationId xmlns:p14="http://schemas.microsoft.com/office/powerpoint/2010/main" val="2176522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D5AD1-9690-5240-8658-BB480F7CE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PyKit</a:t>
            </a:r>
            <a:r>
              <a:rPr lang="en-US" dirty="0"/>
              <a:t> Explorer – </a:t>
            </a:r>
            <a:br>
              <a:rPr lang="en-US" dirty="0"/>
            </a:br>
            <a:r>
              <a:rPr lang="en-US" dirty="0"/>
              <a:t>Balancing Bot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32421-4259-2644-8AE9-B73E6A9319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b="1" dirty="0"/>
              <a:t>Don't Fall for It</a:t>
            </a:r>
          </a:p>
          <a:p>
            <a:r>
              <a:rPr lang="en-US" dirty="0"/>
              <a:t>Ross Satchel – Liam Sheard</a:t>
            </a:r>
          </a:p>
        </p:txBody>
      </p:sp>
      <p:pic>
        <p:nvPicPr>
          <p:cNvPr id="6" name="Picture 5" descr="A yellow hexagon with black text&#10;&#10;AI-generated content may be incorrect.">
            <a:extLst>
              <a:ext uri="{FF2B5EF4-FFF2-40B4-BE49-F238E27FC236}">
                <a16:creationId xmlns:a16="http://schemas.microsoft.com/office/drawing/2014/main" id="{51CC3892-DF47-7E63-1554-1953D1898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133" y="2141763"/>
            <a:ext cx="2962473" cy="2574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13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C07ED-0E8F-3341-BD66-CC6F287C0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Balancing Bot- Challenge &amp; Solution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339E60-4C74-AF83-443E-81E6DE7133F8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Legacy demo kits: fragile, scarce, hard to replicate</a:t>
            </a:r>
          </a:p>
          <a:p>
            <a:r>
              <a:rPr lang="en-US" dirty="0"/>
              <a:t>Barriers: cost, complexity, shipping, expertise</a:t>
            </a:r>
          </a:p>
          <a:p>
            <a:r>
              <a:rPr lang="en-US" dirty="0"/>
              <a:t>Our answer: </a:t>
            </a:r>
            <a:r>
              <a:rPr lang="en-US" dirty="0" err="1"/>
              <a:t>PyKit</a:t>
            </a:r>
            <a:r>
              <a:rPr lang="en-US" dirty="0"/>
              <a:t> Explorer (Ruler Kit) - as a Demo!</a:t>
            </a:r>
          </a:p>
          <a:p>
            <a:pPr lvl="1"/>
            <a:r>
              <a:rPr lang="en-US" dirty="0"/>
              <a:t>Affordable, accessible, instantly deployable  </a:t>
            </a:r>
          </a:p>
          <a:p>
            <a:pPr lvl="1"/>
            <a:r>
              <a:rPr lang="en-US" dirty="0"/>
              <a:t>Modular—3D printed parts, easy customization </a:t>
            </a:r>
          </a:p>
          <a:p>
            <a:pPr lvl="1"/>
            <a:r>
              <a:rPr lang="en-US" dirty="0"/>
              <a:t>Programmed in Python (</a:t>
            </a:r>
            <a:r>
              <a:rPr lang="en-US" dirty="0" err="1"/>
              <a:t>CircuitPy</a:t>
            </a:r>
            <a:r>
              <a:rPr lang="en-US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CEE3C0-4F3A-6F75-CE90-48B9D27C9F0E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7354456-62C1-42D6-BB27-2EDF712AD3B3}"/>
              </a:ext>
            </a:extLst>
          </p:cNvPr>
          <p:cNvCxnSpPr>
            <a:cxnSpLocks/>
          </p:cNvCxnSpPr>
          <p:nvPr/>
        </p:nvCxnSpPr>
        <p:spPr>
          <a:xfrm>
            <a:off x="123319" y="984806"/>
            <a:ext cx="11755414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12839F65-9648-4A0F-87F9-0B6ECF07DD10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514764" y="2874048"/>
            <a:ext cx="603134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12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red circuit board with wires on a table&#10;&#10;AI-generated content may be incorrect.">
            <a:extLst>
              <a:ext uri="{FF2B5EF4-FFF2-40B4-BE49-F238E27FC236}">
                <a16:creationId xmlns:a16="http://schemas.microsoft.com/office/drawing/2014/main" id="{0936B346-4459-E48B-8BBA-6ADAF5F752B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238" r="19053" b="10597"/>
          <a:stretch>
            <a:fillRect/>
          </a:stretch>
        </p:blipFill>
        <p:spPr>
          <a:xfrm>
            <a:off x="8010879" y="873537"/>
            <a:ext cx="3745291" cy="38218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5A6C25-8B27-3EC5-0587-ECE8AD685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Impact &amp; Inspiration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D3223-F553-42B7-EB94-98DFAAB49830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Not just a “toy”—hands-on controls, multi-discipline learning.</a:t>
            </a:r>
          </a:p>
          <a:p>
            <a:r>
              <a:rPr lang="en-US" dirty="0"/>
              <a:t>Empowers students, teachers, ambassadors—globally!</a:t>
            </a:r>
          </a:p>
          <a:p>
            <a:r>
              <a:rPr lang="en-US" dirty="0"/>
              <a:t>Scales from intro lessons to advanced projects &amp; clubs</a:t>
            </a:r>
          </a:p>
          <a:p>
            <a:r>
              <a:rPr lang="en-US" dirty="0"/>
              <a:t>Built in under 24 hours—imagine what’s possible next!</a:t>
            </a:r>
          </a:p>
        </p:txBody>
      </p:sp>
      <p:pic>
        <p:nvPicPr>
          <p:cNvPr id="5" name="Final Print Video">
            <a:hlinkClick r:id="" action="ppaction://media"/>
            <a:extLst>
              <a:ext uri="{FF2B5EF4-FFF2-40B4-BE49-F238E27FC236}">
                <a16:creationId xmlns:a16="http://schemas.microsoft.com/office/drawing/2014/main" id="{92352325-7B2E-A028-DF74-26D794981145}"/>
              </a:ext>
            </a:extLst>
          </p:cNvPr>
          <p:cNvPicPr>
            <a:picLocks noGrp="1" noChangeAspect="1"/>
          </p:cNvPicPr>
          <p:nvPr>
            <p:ph sz="quarter" idx="16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85139" y="3907416"/>
            <a:ext cx="4051480" cy="2486029"/>
          </a:xfrm>
        </p:spPr>
      </p:pic>
    </p:spTree>
    <p:extLst>
      <p:ext uri="{BB962C8B-B14F-4D97-AF65-F5344CB8AC3E}">
        <p14:creationId xmlns:p14="http://schemas.microsoft.com/office/powerpoint/2010/main" val="2360122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CF3E28-3EA2-78CF-CF26-08FD11C00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94974-9D67-74C7-FB5F-7A1214AA7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Next Steps &amp;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66784-C274-F9EC-B2B1-54A2E30B8FCC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r>
              <a:rPr lang="en-US" dirty="0"/>
              <a:t>Course/demo videos &amp; shared 3D models</a:t>
            </a:r>
          </a:p>
          <a:p>
            <a:r>
              <a:rPr lang="en-US" dirty="0"/>
              <a:t>Full build guides with BOM &amp; sourcing links</a:t>
            </a:r>
          </a:p>
          <a:p>
            <a:r>
              <a:rPr lang="en-US" dirty="0"/>
              <a:t>Exploring Bluetooth for wireless control/upgrades</a:t>
            </a:r>
          </a:p>
          <a:p>
            <a:r>
              <a:rPr lang="en-US" dirty="0"/>
              <a:t>Let’s democratize engineering education together!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ED441C-9695-4752-3219-5307094D59D0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933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6FC5AF-200C-E244-8F0A-68FB1F10D72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145844" y="2776523"/>
            <a:ext cx="5371842" cy="92971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5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570570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03122020a">
      <a:dk1>
        <a:srgbClr val="0A0B0F"/>
      </a:dk1>
      <a:lt1>
        <a:srgbClr val="FFFFFF"/>
      </a:lt1>
      <a:dk2>
        <a:srgbClr val="FFFFFF"/>
      </a:dk2>
      <a:lt2>
        <a:srgbClr val="1D9CE5"/>
      </a:lt2>
      <a:accent1>
        <a:srgbClr val="0E3689"/>
      </a:accent1>
      <a:accent2>
        <a:srgbClr val="FD7F20"/>
      </a:accent2>
      <a:accent3>
        <a:srgbClr val="1D9CE4"/>
      </a:accent3>
      <a:accent4>
        <a:srgbClr val="5EBF33"/>
      </a:accent4>
      <a:accent5>
        <a:srgbClr val="702076"/>
      </a:accent5>
      <a:accent6>
        <a:srgbClr val="FFD53A"/>
      </a:accent6>
      <a:hlink>
        <a:srgbClr val="45A8C4"/>
      </a:hlink>
      <a:folHlink>
        <a:srgbClr val="45A8C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Mod val="60000"/>
            <a:lumOff val="40000"/>
          </a:schemeClr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336576EFBF7954EB7F522876A894E9E" ma:contentTypeVersion="2" ma:contentTypeDescription="Create a new document." ma:contentTypeScope="" ma:versionID="27505a2d7be398b7356a768b09da3824">
  <xsd:schema xmlns:xsd="http://www.w3.org/2001/XMLSchema" xmlns:xs="http://www.w3.org/2001/XMLSchema" xmlns:p="http://schemas.microsoft.com/office/2006/metadata/properties" xmlns:ns2="4fe557c5-ca2c-42bf-8821-687aa6f41e27" targetNamespace="http://schemas.microsoft.com/office/2006/metadata/properties" ma:root="true" ma:fieldsID="c3d32966e57d7734df93754d3af2443a" ns2:_="">
    <xsd:import namespace="4fe557c5-ca2c-42bf-8821-687aa6f41e2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e557c5-ca2c-42bf-8821-687aa6f41e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CE24DD7-9317-4AD8-82D4-5A6998DA79C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D8ED1EE-A409-427D-ACED-A047596505B7}">
  <ds:schemaRefs>
    <ds:schemaRef ds:uri="4fe557c5-ca2c-42bf-8821-687aa6f41e2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5774815-801A-4D0C-AAC8-304A8EA5EAE0}">
  <ds:schemaRefs>
    <ds:schemaRef ds:uri="4fe557c5-ca2c-42bf-8821-687aa6f41e2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672</TotalTime>
  <Words>163</Words>
  <Application>Microsoft Office PowerPoint</Application>
  <PresentationFormat>Custom</PresentationFormat>
  <Paragraphs>25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Development Systems Hackathon</vt:lpstr>
      <vt:lpstr>PyKit Explorer –  Balancing Bot Demo</vt:lpstr>
      <vt:lpstr>Balancing Bot- Challenge &amp; Solution</vt:lpstr>
      <vt:lpstr>Impact &amp; Inspiration</vt:lpstr>
      <vt:lpstr>Next Steps &amp; Vision</vt:lpstr>
      <vt:lpstr>PowerPoint Presentation</vt:lpstr>
    </vt:vector>
  </TitlesOfParts>
  <Company>SMSC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Template 2020</dc:title>
  <dc:creator>Michael Wikan</dc:creator>
  <cp:lastModifiedBy>Liam Sheard - C20617</cp:lastModifiedBy>
  <cp:revision>257</cp:revision>
  <dcterms:created xsi:type="dcterms:W3CDTF">2019-09-10T21:33:18Z</dcterms:created>
  <dcterms:modified xsi:type="dcterms:W3CDTF">2025-12-02T18:20:32Z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6b1d4785-8f50-4d6b-8c29-4627085ae703</vt:lpwstr>
  </property>
  <property fmtid="{D5CDD505-2E9C-101B-9397-08002B2CF9AE}" pid="3" name="ContentTypeId">
    <vt:lpwstr>0x0101007336576EFBF7954EB7F522876A894E9E</vt:lpwstr>
  </property>
</Properties>
</file>

<file path=docProps/thumbnail.jpeg>
</file>